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3" r:id="rId2"/>
    <p:sldId id="268" r:id="rId3"/>
    <p:sldId id="270" r:id="rId4"/>
    <p:sldId id="256" r:id="rId5"/>
    <p:sldId id="264" r:id="rId6"/>
    <p:sldId id="259" r:id="rId7"/>
    <p:sldId id="260" r:id="rId8"/>
    <p:sldId id="258" r:id="rId9"/>
    <p:sldId id="269" r:id="rId10"/>
    <p:sldId id="272" r:id="rId11"/>
    <p:sldId id="257" r:id="rId12"/>
    <p:sldId id="261" r:id="rId13"/>
    <p:sldId id="274" r:id="rId14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8" autoAdjust="0"/>
    <p:restoredTop sz="72209" autoAdjust="0"/>
  </p:normalViewPr>
  <p:slideViewPr>
    <p:cSldViewPr snapToGrid="0">
      <p:cViewPr varScale="1">
        <p:scale>
          <a:sx n="83" d="100"/>
          <a:sy n="83" d="100"/>
        </p:scale>
        <p:origin x="166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CCD39-4817-400B-A0C2-33677B8445D6}" type="datetimeFigureOut">
              <a:rPr lang="da-DK" smtClean="0"/>
              <a:t>14-04-2021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038FF-A284-4036-AB23-FFD86A2B727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3072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38FF-A284-4036-AB23-FFD86A2B7278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0569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38FF-A284-4036-AB23-FFD86A2B7278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5221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38FF-A284-4036-AB23-FFD86A2B7278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9743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38FF-A284-4036-AB23-FFD86A2B7278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8870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38FF-A284-4036-AB23-FFD86A2B7278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8773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38FF-A284-4036-AB23-FFD86A2B7278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1919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38FF-A284-4036-AB23-FFD86A2B7278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3708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38FF-A284-4036-AB23-FFD86A2B7278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4299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38FF-A284-4036-AB23-FFD86A2B7278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9293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38FF-A284-4036-AB23-FFD86A2B7278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3045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38FF-A284-4036-AB23-FFD86A2B7278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3285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38FF-A284-4036-AB23-FFD86A2B7278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5737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38FF-A284-4036-AB23-FFD86A2B7278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3404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F4E9-2129-458F-82AB-41C4A5C9C1F8}" type="datetimeFigureOut">
              <a:rPr lang="da-DK" smtClean="0"/>
              <a:t>14-04-2021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62D-DD56-4F17-ABA0-335994BDDBC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816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F4E9-2129-458F-82AB-41C4A5C9C1F8}" type="datetimeFigureOut">
              <a:rPr lang="da-DK" smtClean="0"/>
              <a:t>14-04-2021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62D-DD56-4F17-ABA0-335994BDDBC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69392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F4E9-2129-458F-82AB-41C4A5C9C1F8}" type="datetimeFigureOut">
              <a:rPr lang="da-DK" smtClean="0"/>
              <a:t>14-04-2021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62D-DD56-4F17-ABA0-335994BDDBC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21890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F4E9-2129-458F-82AB-41C4A5C9C1F8}" type="datetimeFigureOut">
              <a:rPr lang="da-DK" smtClean="0"/>
              <a:t>14-04-2021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62D-DD56-4F17-ABA0-335994BDDBC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70182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F4E9-2129-458F-82AB-41C4A5C9C1F8}" type="datetimeFigureOut">
              <a:rPr lang="da-DK" smtClean="0"/>
              <a:t>14-04-2021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62D-DD56-4F17-ABA0-335994BDDBC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1097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F4E9-2129-458F-82AB-41C4A5C9C1F8}" type="datetimeFigureOut">
              <a:rPr lang="da-DK" smtClean="0"/>
              <a:t>14-04-2021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62D-DD56-4F17-ABA0-335994BDDBC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4997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F4E9-2129-458F-82AB-41C4A5C9C1F8}" type="datetimeFigureOut">
              <a:rPr lang="da-DK" smtClean="0"/>
              <a:t>14-04-2021</a:t>
            </a:fld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62D-DD56-4F17-ABA0-335994BDDBC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5983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F4E9-2129-458F-82AB-41C4A5C9C1F8}" type="datetimeFigureOut">
              <a:rPr lang="da-DK" smtClean="0"/>
              <a:t>14-04-2021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62D-DD56-4F17-ABA0-335994BDDBC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77618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F4E9-2129-458F-82AB-41C4A5C9C1F8}" type="datetimeFigureOut">
              <a:rPr lang="da-DK" smtClean="0"/>
              <a:t>14-04-2021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62D-DD56-4F17-ABA0-335994BDDBC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53700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F4E9-2129-458F-82AB-41C4A5C9C1F8}" type="datetimeFigureOut">
              <a:rPr lang="da-DK" smtClean="0"/>
              <a:t>14-04-2021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62D-DD56-4F17-ABA0-335994BDDBC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34500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F4E9-2129-458F-82AB-41C4A5C9C1F8}" type="datetimeFigureOut">
              <a:rPr lang="da-DK" smtClean="0"/>
              <a:t>14-04-2021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62D-DD56-4F17-ABA0-335994BDDBC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18054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3F4E9-2129-458F-82AB-41C4A5C9C1F8}" type="datetimeFigureOut">
              <a:rPr lang="da-DK" smtClean="0"/>
              <a:t>14-04-2021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B862D-DD56-4F17-ABA0-335994BDDBC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140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 smtClean="0"/>
              <a:t>Grundejerforeningen Engholm Søpark</a:t>
            </a:r>
            <a:endParaRPr lang="da-DK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a-DK" sz="4400" dirty="0" smtClean="0"/>
          </a:p>
          <a:p>
            <a:pPr marL="0" indent="0" algn="ctr">
              <a:buNone/>
            </a:pPr>
            <a:r>
              <a:rPr lang="da-DK" sz="4400" dirty="0" smtClean="0"/>
              <a:t>Velkommen til </a:t>
            </a:r>
            <a:r>
              <a:rPr lang="da-DK" sz="4000" dirty="0" smtClean="0"/>
              <a:t>generalforsamling i</a:t>
            </a:r>
          </a:p>
          <a:p>
            <a:pPr marL="0" indent="0" algn="ctr">
              <a:buNone/>
            </a:pPr>
            <a:r>
              <a:rPr lang="da-DK" sz="4000" dirty="0" smtClean="0"/>
              <a:t>Grundejerforeningen Engholm Søpark</a:t>
            </a:r>
          </a:p>
          <a:p>
            <a:pPr marL="0" indent="0" algn="ctr">
              <a:buNone/>
            </a:pPr>
            <a:r>
              <a:rPr lang="da-DK" sz="4000" dirty="0" smtClean="0"/>
              <a:t>12. </a:t>
            </a:r>
            <a:r>
              <a:rPr lang="da-DK" sz="4000" dirty="0"/>
              <a:t>a</a:t>
            </a:r>
            <a:r>
              <a:rPr lang="da-DK" sz="4000" dirty="0" smtClean="0"/>
              <a:t>pril 2021</a:t>
            </a:r>
            <a:endParaRPr lang="da-DK" sz="4000" dirty="0"/>
          </a:p>
        </p:txBody>
      </p:sp>
    </p:spTree>
    <p:extLst>
      <p:ext uri="{BB962C8B-B14F-4D97-AF65-F5344CB8AC3E}">
        <p14:creationId xmlns:p14="http://schemas.microsoft.com/office/powerpoint/2010/main" val="371603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52" y="1180618"/>
            <a:ext cx="10000894" cy="558489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4294208" y="555585"/>
            <a:ext cx="3093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 smtClean="0"/>
              <a:t>Ny lokalforenings opdeling.</a:t>
            </a:r>
            <a:endParaRPr lang="da-DK" sz="2000" b="1" dirty="0"/>
          </a:p>
        </p:txBody>
      </p:sp>
    </p:spTree>
    <p:extLst>
      <p:ext uri="{BB962C8B-B14F-4D97-AF65-F5344CB8AC3E}">
        <p14:creationId xmlns:p14="http://schemas.microsoft.com/office/powerpoint/2010/main" val="231257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360" y="141316"/>
            <a:ext cx="4414924" cy="6523771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00692" y="1785389"/>
            <a:ext cx="3055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 smtClean="0"/>
              <a:t>I dag er der 15.723 m² bebyggelse</a:t>
            </a:r>
            <a:r>
              <a:rPr lang="da-DK" sz="1600" dirty="0" smtClean="0">
                <a:ln>
                  <a:solidFill>
                    <a:sysClr val="windowText" lastClr="000000"/>
                  </a:solidFill>
                </a:ln>
              </a:rPr>
              <a:t> </a:t>
            </a:r>
            <a:endParaRPr lang="da-DK" sz="16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500692" y="2733964"/>
            <a:ext cx="2595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 smtClean="0"/>
              <a:t>I teorien er der mulighed for </a:t>
            </a:r>
          </a:p>
          <a:p>
            <a:r>
              <a:rPr lang="da-DK" sz="1600" dirty="0" smtClean="0"/>
              <a:t>42.600 m² bebyggelse mere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46782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2804160" y="599440"/>
            <a:ext cx="4979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dirty="0" smtClean="0"/>
              <a:t>Sommer / Vinter vedligehold</a:t>
            </a:r>
            <a:endParaRPr lang="da-DK" sz="3200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275" y="2451011"/>
            <a:ext cx="5140325" cy="2540083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727" y="1607657"/>
            <a:ext cx="3618865" cy="338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3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970" y="3183038"/>
            <a:ext cx="5759415" cy="34334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64" y="1852132"/>
            <a:ext cx="6013075" cy="3356476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57468" y="972273"/>
            <a:ext cx="2687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/>
              <a:t>Engholm Søpark v.1</a:t>
            </a:r>
            <a:endParaRPr lang="da-DK" sz="2400" b="1" dirty="0"/>
          </a:p>
        </p:txBody>
      </p:sp>
      <p:sp>
        <p:nvSpPr>
          <p:cNvPr id="6" name="Tekstfelt 5"/>
          <p:cNvSpPr txBox="1"/>
          <p:nvPr/>
        </p:nvSpPr>
        <p:spPr>
          <a:xfrm>
            <a:off x="7511970" y="2286753"/>
            <a:ext cx="2687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/>
              <a:t>Engholm Søpark v.2</a:t>
            </a:r>
            <a:endParaRPr lang="da-DK" sz="2400" b="1" dirty="0"/>
          </a:p>
        </p:txBody>
      </p:sp>
    </p:spTree>
    <p:extLst>
      <p:ext uri="{BB962C8B-B14F-4D97-AF65-F5344CB8AC3E}">
        <p14:creationId xmlns:p14="http://schemas.microsoft.com/office/powerpoint/2010/main" val="84233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86936" y="353412"/>
            <a:ext cx="5774925" cy="614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76" y="5090160"/>
            <a:ext cx="1624964" cy="1624964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2336800" y="6345792"/>
            <a:ext cx="302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/>
              <a:t>https://gfengholmsoepark.dk/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958" y="1216977"/>
            <a:ext cx="5134100" cy="4970463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4084320" y="260639"/>
            <a:ext cx="2319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 smtClean="0"/>
              <a:t>Hjemmeside</a:t>
            </a:r>
            <a:endParaRPr lang="da-DK" sz="3200" b="1" dirty="0"/>
          </a:p>
        </p:txBody>
      </p:sp>
    </p:spTree>
    <p:extLst>
      <p:ext uri="{BB962C8B-B14F-4D97-AF65-F5344CB8AC3E}">
        <p14:creationId xmlns:p14="http://schemas.microsoft.com/office/powerpoint/2010/main" val="334525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578153"/>
            <a:ext cx="9144000" cy="2387600"/>
          </a:xfrm>
        </p:spPr>
        <p:txBody>
          <a:bodyPr/>
          <a:lstStyle/>
          <a:p>
            <a:r>
              <a:rPr lang="da-DK" dirty="0" smtClean="0"/>
              <a:t>Grundejerforeningen</a:t>
            </a:r>
            <a:br>
              <a:rPr lang="da-DK" dirty="0" smtClean="0"/>
            </a:br>
            <a:r>
              <a:rPr lang="da-DK" dirty="0" smtClean="0"/>
              <a:t>Engholm Søpark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0" y="3711632"/>
            <a:ext cx="2857500" cy="2743200"/>
          </a:xfrm>
          <a:prstGeom prst="rect">
            <a:avLst/>
          </a:prstGeom>
        </p:spPr>
      </p:pic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82189" y="3271022"/>
            <a:ext cx="9144000" cy="1655762"/>
          </a:xfrm>
        </p:spPr>
        <p:txBody>
          <a:bodyPr/>
          <a:lstStyle/>
          <a:p>
            <a:r>
              <a:rPr lang="da-DK" dirty="0" smtClean="0"/>
              <a:t>Ide-udvalg</a:t>
            </a:r>
            <a:endParaRPr lang="da-DK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939539"/>
              </p:ext>
            </p:extLst>
          </p:nvPr>
        </p:nvGraphicFramePr>
        <p:xfrm>
          <a:off x="290945" y="4164677"/>
          <a:ext cx="3323244" cy="2435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97962">
                  <a:extLst>
                    <a:ext uri="{9D8B030D-6E8A-4147-A177-3AD203B41FA5}">
                      <a16:colId xmlns:a16="http://schemas.microsoft.com/office/drawing/2014/main" val="2160981317"/>
                    </a:ext>
                  </a:extLst>
                </a:gridCol>
                <a:gridCol w="1325282">
                  <a:extLst>
                    <a:ext uri="{9D8B030D-6E8A-4147-A177-3AD203B41FA5}">
                      <a16:colId xmlns:a16="http://schemas.microsoft.com/office/drawing/2014/main" val="3629472132"/>
                    </a:ext>
                  </a:extLst>
                </a:gridCol>
              </a:tblGrid>
              <a:tr h="243564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>
                          <a:effectLst/>
                        </a:rPr>
                        <a:t>Jakob Nøddesbo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 dirty="0">
                          <a:effectLst/>
                        </a:rPr>
                        <a:t>Engholm Søpark 39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9607699"/>
                  </a:ext>
                </a:extLst>
              </a:tr>
              <a:tr h="243564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>
                          <a:effectLst/>
                        </a:rPr>
                        <a:t>Martin Laurberg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 dirty="0">
                          <a:effectLst/>
                        </a:rPr>
                        <a:t>Engholm Søpark 43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17775220"/>
                  </a:ext>
                </a:extLst>
              </a:tr>
              <a:tr h="243564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i="1" u="none" strike="noStrike" dirty="0">
                          <a:effectLst/>
                        </a:rPr>
                        <a:t>Lena Smedegaard Carlstedt</a:t>
                      </a:r>
                      <a:endParaRPr lang="da-DK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 dirty="0">
                          <a:effectLst/>
                        </a:rPr>
                        <a:t>Engholm Søpark 100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9059919"/>
                  </a:ext>
                </a:extLst>
              </a:tr>
              <a:tr h="243564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>
                          <a:effectLst/>
                        </a:rPr>
                        <a:t>Ivan Bøjlesen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 dirty="0">
                          <a:effectLst/>
                        </a:rPr>
                        <a:t>Engholm Søpark 126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5556024"/>
                  </a:ext>
                </a:extLst>
              </a:tr>
              <a:tr h="243564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i="1" u="none" strike="noStrike" dirty="0">
                          <a:effectLst/>
                        </a:rPr>
                        <a:t>Bjarne Skovgård Jensen</a:t>
                      </a:r>
                      <a:endParaRPr lang="da-DK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>
                          <a:effectLst/>
                        </a:rPr>
                        <a:t>Engholm Søvej 8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2939873"/>
                  </a:ext>
                </a:extLst>
              </a:tr>
              <a:tr h="243564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>
                          <a:effectLst/>
                        </a:rPr>
                        <a:t>Kenn Rytter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 dirty="0">
                          <a:effectLst/>
                        </a:rPr>
                        <a:t>Engholm Søpark 25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6321404"/>
                  </a:ext>
                </a:extLst>
              </a:tr>
              <a:tr h="243564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i="1" u="none" strike="noStrike" dirty="0">
                          <a:effectLst/>
                        </a:rPr>
                        <a:t>Christina </a:t>
                      </a:r>
                      <a:r>
                        <a:rPr lang="da-DK" sz="1100" i="1" u="none" strike="noStrike" dirty="0" err="1">
                          <a:effectLst/>
                        </a:rPr>
                        <a:t>Bodemann</a:t>
                      </a:r>
                      <a:endParaRPr lang="da-DK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 dirty="0">
                          <a:effectLst/>
                        </a:rPr>
                        <a:t>Engholm Søpark 68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6375153"/>
                  </a:ext>
                </a:extLst>
              </a:tr>
              <a:tr h="243564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i="1" u="none" strike="noStrike" dirty="0">
                          <a:effectLst/>
                        </a:rPr>
                        <a:t>Charlotte Valentin Olsen</a:t>
                      </a:r>
                      <a:endParaRPr lang="da-DK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 dirty="0">
                          <a:effectLst/>
                        </a:rPr>
                        <a:t>Engholm Søpark 82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7234799"/>
                  </a:ext>
                </a:extLst>
              </a:tr>
              <a:tr h="243564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>
                          <a:effectLst/>
                        </a:rPr>
                        <a:t>Charlotte Kronborg Bennetsen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 dirty="0">
                          <a:effectLst/>
                        </a:rPr>
                        <a:t>Engholm Søpark 26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973134"/>
                  </a:ext>
                </a:extLst>
              </a:tr>
              <a:tr h="243564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Poul Pilgaard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Engholm Søpark 132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5694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352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5" y="332846"/>
            <a:ext cx="11746810" cy="652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2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140" y="1451"/>
            <a:ext cx="6471516" cy="6856549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498764" y="1533236"/>
            <a:ext cx="4031873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000" b="1" dirty="0" smtClean="0"/>
              <a:t>De 6 grundejerforeninger</a:t>
            </a:r>
          </a:p>
          <a:p>
            <a:endParaRPr lang="da-DK" sz="2000" b="1" dirty="0" smtClean="0"/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Engholm Søpark 4-26 (12 medl.)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Engholm Søpark 30-52 (12 medl.)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Engholm Søpark 60-84 (13 medl.)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Engholm Søpark 27-51 (13 medl.)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Engholm Søpark 90-146 (28 medl.)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Engholm Søpark 4-146 (95 medl.(16))</a:t>
            </a:r>
          </a:p>
          <a:p>
            <a:r>
              <a:rPr lang="da-DK" dirty="0"/>
              <a:t> </a:t>
            </a:r>
            <a:r>
              <a:rPr lang="da-DK" dirty="0" smtClean="0"/>
              <a:t>     Engholm Søpark 2 (Netto) særaftale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Tekstfelt 3"/>
          <p:cNvSpPr txBox="1"/>
          <p:nvPr/>
        </p:nvSpPr>
        <p:spPr>
          <a:xfrm>
            <a:off x="648182" y="4838218"/>
            <a:ext cx="34426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 smtClean="0"/>
              <a:t>Fakta:</a:t>
            </a:r>
          </a:p>
          <a:p>
            <a:r>
              <a:rPr lang="da-DK" sz="1600" dirty="0" smtClean="0"/>
              <a:t>Hovedforeningen vejarealer 6380 m2</a:t>
            </a:r>
          </a:p>
          <a:p>
            <a:r>
              <a:rPr lang="da-DK" sz="1600" dirty="0" smtClean="0"/>
              <a:t>Hovedforeningen græsarealer 4000 m2</a:t>
            </a:r>
          </a:p>
          <a:p>
            <a:r>
              <a:rPr lang="da-DK" sz="1600" dirty="0" smtClean="0"/>
              <a:t>Lokal foreninger vejarealer 6735 m2</a:t>
            </a:r>
          </a:p>
          <a:p>
            <a:r>
              <a:rPr lang="da-DK" sz="1600" dirty="0" smtClean="0"/>
              <a:t>Lokalforeninger græsarealer 3174 m2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391719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422" y="217978"/>
            <a:ext cx="5947257" cy="6619671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0" y="544946"/>
            <a:ext cx="46496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De enkelte grundejerforeninger er ansvarlig for: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Regnvandsledning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Vejafvanding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Asfaltbelægning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Skilte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Glatførebekæmpelse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603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3003352"/>
              </p:ext>
            </p:extLst>
          </p:nvPr>
        </p:nvGraphicFramePr>
        <p:xfrm>
          <a:off x="4439285" y="141288"/>
          <a:ext cx="4654550" cy="658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Acrobat Document" r:id="rId4" imgW="5667124" imgH="8019903" progId="AcroExch.Document.DC">
                  <p:embed/>
                </p:oleObj>
              </mc:Choice>
              <mc:Fallback>
                <p:oleObj name="Acrobat Document" r:id="rId4" imgW="5667124" imgH="801990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39285" y="141288"/>
                        <a:ext cx="4654550" cy="658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kstfelt 5"/>
          <p:cNvSpPr txBox="1"/>
          <p:nvPr/>
        </p:nvSpPr>
        <p:spPr>
          <a:xfrm>
            <a:off x="528320" y="1633913"/>
            <a:ext cx="2378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Modtaget 30. juni 2020</a:t>
            </a:r>
          </a:p>
          <a:p>
            <a:r>
              <a:rPr lang="da-DK" dirty="0" smtClean="0"/>
              <a:t>Ca. 4000 m2</a:t>
            </a:r>
            <a:endParaRPr lang="da-DK" dirty="0"/>
          </a:p>
        </p:txBody>
      </p:sp>
      <p:sp>
        <p:nvSpPr>
          <p:cNvPr id="8" name="Tekstfelt 7"/>
          <p:cNvSpPr txBox="1"/>
          <p:nvPr/>
        </p:nvSpPr>
        <p:spPr>
          <a:xfrm>
            <a:off x="1290320" y="447040"/>
            <a:ext cx="1400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dirty="0" smtClean="0"/>
              <a:t>Arealer</a:t>
            </a: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143350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976313"/>
            <a:ext cx="3908714" cy="3087404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591" y="3612822"/>
            <a:ext cx="4515370" cy="2977437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993" y="3192086"/>
            <a:ext cx="4586930" cy="3260667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3067396" y="390698"/>
            <a:ext cx="217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Lokalplan nr. 12.B7.2 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7850" y="1332936"/>
            <a:ext cx="4911041" cy="75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8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17478</TotalTime>
  <Words>222</Words>
  <Application>Microsoft Office PowerPoint</Application>
  <PresentationFormat>Widescreen</PresentationFormat>
  <Paragraphs>73</Paragraphs>
  <Slides>13</Slides>
  <Notes>13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Office-tema</vt:lpstr>
      <vt:lpstr>Acrobat Document</vt:lpstr>
      <vt:lpstr>Grundejerforeningen Engholm Søpark</vt:lpstr>
      <vt:lpstr>PowerPoint-præsentation</vt:lpstr>
      <vt:lpstr>PowerPoint-præsentation</vt:lpstr>
      <vt:lpstr>Grundejerforeningen Engholm Søpark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Scanenergi A/S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Poul Pilgaard</dc:creator>
  <cp:lastModifiedBy>Poul Pilgaard</cp:lastModifiedBy>
  <cp:revision>102</cp:revision>
  <cp:lastPrinted>2020-11-02T06:39:34Z</cp:lastPrinted>
  <dcterms:created xsi:type="dcterms:W3CDTF">2020-08-27T09:33:18Z</dcterms:created>
  <dcterms:modified xsi:type="dcterms:W3CDTF">2021-04-14T05:20:22Z</dcterms:modified>
</cp:coreProperties>
</file>